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sldIdLst>
    <p:sldId id="256" r:id="rId2"/>
  </p:sldIdLst>
  <p:sldSz cx="10058400" cy="7772400"/>
  <p:notesSz cx="6858000" cy="9144000"/>
  <p:embeddedFontLst>
    <p:embeddedFont>
      <p:font typeface="Hero Junior Bold" panose="020B0604020202020204" charset="0"/>
      <p:bold r:id="rId3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6" autoAdjust="0"/>
    <p:restoredTop sz="94660"/>
  </p:normalViewPr>
  <p:slideViewPr>
    <p:cSldViewPr snapToGrid="0">
      <p:cViewPr varScale="1">
        <p:scale>
          <a:sx n="93" d="100"/>
          <a:sy n="93" d="100"/>
        </p:scale>
        <p:origin x="189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font" Target="fonts/font1.fntdata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4380" y="1272011"/>
            <a:ext cx="8549640" cy="2705947"/>
          </a:xfrm>
        </p:spPr>
        <p:txBody>
          <a:bodyPr anchor="b"/>
          <a:lstStyle>
            <a:lvl1pPr algn="ctr">
              <a:defRPr sz="6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57300" y="4082310"/>
            <a:ext cx="7543800" cy="1876530"/>
          </a:xfrm>
        </p:spPr>
        <p:txBody>
          <a:bodyPr/>
          <a:lstStyle>
            <a:lvl1pPr marL="0" indent="0" algn="ctr">
              <a:buNone/>
              <a:defRPr sz="2640"/>
            </a:lvl1pPr>
            <a:lvl2pPr marL="502920" indent="0" algn="ctr">
              <a:buNone/>
              <a:defRPr sz="2200"/>
            </a:lvl2pPr>
            <a:lvl3pPr marL="1005840" indent="0" algn="ctr">
              <a:buNone/>
              <a:defRPr sz="1980"/>
            </a:lvl3pPr>
            <a:lvl4pPr marL="1508760" indent="0" algn="ctr">
              <a:buNone/>
              <a:defRPr sz="1760"/>
            </a:lvl4pPr>
            <a:lvl5pPr marL="2011680" indent="0" algn="ctr">
              <a:buNone/>
              <a:defRPr sz="1760"/>
            </a:lvl5pPr>
            <a:lvl6pPr marL="2514600" indent="0" algn="ctr">
              <a:buNone/>
              <a:defRPr sz="1760"/>
            </a:lvl6pPr>
            <a:lvl7pPr marL="3017520" indent="0" algn="ctr">
              <a:buNone/>
              <a:defRPr sz="1760"/>
            </a:lvl7pPr>
            <a:lvl8pPr marL="3520440" indent="0" algn="ctr">
              <a:buNone/>
              <a:defRPr sz="1760"/>
            </a:lvl8pPr>
            <a:lvl9pPr marL="4023360" indent="0" algn="ctr">
              <a:buNone/>
              <a:defRPr sz="17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97142-D125-4148-80EF-10EEB9D57878}" type="datetimeFigureOut">
              <a:rPr lang="en-US" smtClean="0"/>
              <a:t>9/3/2024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55A54-B962-4CD9-B165-72DBE26058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1017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97142-D125-4148-80EF-10EEB9D57878}" type="datetimeFigureOut">
              <a:rPr lang="en-US" smtClean="0"/>
              <a:t>9/3/2024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55A54-B962-4CD9-B165-72DBE26058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27930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98043" y="413808"/>
            <a:ext cx="2168843" cy="65867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1515" y="413808"/>
            <a:ext cx="6380798" cy="65867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97142-D125-4148-80EF-10EEB9D57878}" type="datetimeFigureOut">
              <a:rPr lang="en-US" smtClean="0"/>
              <a:t>9/3/2024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55A54-B962-4CD9-B165-72DBE26058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79718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97142-D125-4148-80EF-10EEB9D57878}" type="datetimeFigureOut">
              <a:rPr lang="en-US" smtClean="0"/>
              <a:t>9/3/2024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55A54-B962-4CD9-B165-72DBE26058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85949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6277" y="1937705"/>
            <a:ext cx="8675370" cy="3233102"/>
          </a:xfrm>
        </p:spPr>
        <p:txBody>
          <a:bodyPr anchor="b"/>
          <a:lstStyle>
            <a:lvl1pPr>
              <a:defRPr sz="6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6277" y="5201393"/>
            <a:ext cx="8675370" cy="1700212"/>
          </a:xfrm>
        </p:spPr>
        <p:txBody>
          <a:bodyPr/>
          <a:lstStyle>
            <a:lvl1pPr marL="0" indent="0">
              <a:buNone/>
              <a:defRPr sz="2640">
                <a:solidFill>
                  <a:schemeClr val="tx1">
                    <a:tint val="82000"/>
                  </a:schemeClr>
                </a:solidFill>
              </a:defRPr>
            </a:lvl1pPr>
            <a:lvl2pPr marL="502920" indent="0">
              <a:buNone/>
              <a:defRPr sz="2200">
                <a:solidFill>
                  <a:schemeClr val="tx1">
                    <a:tint val="82000"/>
                  </a:schemeClr>
                </a:solidFill>
              </a:defRPr>
            </a:lvl2pPr>
            <a:lvl3pPr marL="1005840" indent="0">
              <a:buNone/>
              <a:defRPr sz="1980">
                <a:solidFill>
                  <a:schemeClr val="tx1">
                    <a:tint val="82000"/>
                  </a:schemeClr>
                </a:solidFill>
              </a:defRPr>
            </a:lvl3pPr>
            <a:lvl4pPr marL="1508760" indent="0">
              <a:buNone/>
              <a:defRPr sz="1760">
                <a:solidFill>
                  <a:schemeClr val="tx1">
                    <a:tint val="82000"/>
                  </a:schemeClr>
                </a:solidFill>
              </a:defRPr>
            </a:lvl4pPr>
            <a:lvl5pPr marL="2011680" indent="0">
              <a:buNone/>
              <a:defRPr sz="1760">
                <a:solidFill>
                  <a:schemeClr val="tx1">
                    <a:tint val="82000"/>
                  </a:schemeClr>
                </a:solidFill>
              </a:defRPr>
            </a:lvl5pPr>
            <a:lvl6pPr marL="2514600" indent="0">
              <a:buNone/>
              <a:defRPr sz="1760">
                <a:solidFill>
                  <a:schemeClr val="tx1">
                    <a:tint val="82000"/>
                  </a:schemeClr>
                </a:solidFill>
              </a:defRPr>
            </a:lvl6pPr>
            <a:lvl7pPr marL="3017520" indent="0">
              <a:buNone/>
              <a:defRPr sz="1760">
                <a:solidFill>
                  <a:schemeClr val="tx1">
                    <a:tint val="82000"/>
                  </a:schemeClr>
                </a:solidFill>
              </a:defRPr>
            </a:lvl7pPr>
            <a:lvl8pPr marL="3520440" indent="0">
              <a:buNone/>
              <a:defRPr sz="1760">
                <a:solidFill>
                  <a:schemeClr val="tx1">
                    <a:tint val="82000"/>
                  </a:schemeClr>
                </a:solidFill>
              </a:defRPr>
            </a:lvl8pPr>
            <a:lvl9pPr marL="4023360" indent="0">
              <a:buNone/>
              <a:defRPr sz="176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97142-D125-4148-80EF-10EEB9D57878}" type="datetimeFigureOut">
              <a:rPr lang="en-US" smtClean="0"/>
              <a:t>9/3/2024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55A54-B962-4CD9-B165-72DBE26058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5806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1515" y="2069042"/>
            <a:ext cx="4274820" cy="49315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2065" y="2069042"/>
            <a:ext cx="4274820" cy="49315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97142-D125-4148-80EF-10EEB9D57878}" type="datetimeFigureOut">
              <a:rPr lang="en-US" smtClean="0"/>
              <a:t>9/3/2024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55A54-B962-4CD9-B165-72DBE26058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91665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2825" y="413810"/>
            <a:ext cx="8675370" cy="150230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2826" y="1905318"/>
            <a:ext cx="4255174" cy="933767"/>
          </a:xfrm>
        </p:spPr>
        <p:txBody>
          <a:bodyPr anchor="b"/>
          <a:lstStyle>
            <a:lvl1pPr marL="0" indent="0">
              <a:buNone/>
              <a:defRPr sz="2640" b="1"/>
            </a:lvl1pPr>
            <a:lvl2pPr marL="502920" indent="0">
              <a:buNone/>
              <a:defRPr sz="2200" b="1"/>
            </a:lvl2pPr>
            <a:lvl3pPr marL="1005840" indent="0">
              <a:buNone/>
              <a:defRPr sz="1980" b="1"/>
            </a:lvl3pPr>
            <a:lvl4pPr marL="1508760" indent="0">
              <a:buNone/>
              <a:defRPr sz="1760" b="1"/>
            </a:lvl4pPr>
            <a:lvl5pPr marL="2011680" indent="0">
              <a:buNone/>
              <a:defRPr sz="1760" b="1"/>
            </a:lvl5pPr>
            <a:lvl6pPr marL="2514600" indent="0">
              <a:buNone/>
              <a:defRPr sz="1760" b="1"/>
            </a:lvl6pPr>
            <a:lvl7pPr marL="3017520" indent="0">
              <a:buNone/>
              <a:defRPr sz="1760" b="1"/>
            </a:lvl7pPr>
            <a:lvl8pPr marL="3520440" indent="0">
              <a:buNone/>
              <a:defRPr sz="1760" b="1"/>
            </a:lvl8pPr>
            <a:lvl9pPr marL="4023360" indent="0">
              <a:buNone/>
              <a:defRPr sz="17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2826" y="2839085"/>
            <a:ext cx="4255174" cy="41758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2066" y="1905318"/>
            <a:ext cx="4276130" cy="933767"/>
          </a:xfrm>
        </p:spPr>
        <p:txBody>
          <a:bodyPr anchor="b"/>
          <a:lstStyle>
            <a:lvl1pPr marL="0" indent="0">
              <a:buNone/>
              <a:defRPr sz="2640" b="1"/>
            </a:lvl1pPr>
            <a:lvl2pPr marL="502920" indent="0">
              <a:buNone/>
              <a:defRPr sz="2200" b="1"/>
            </a:lvl2pPr>
            <a:lvl3pPr marL="1005840" indent="0">
              <a:buNone/>
              <a:defRPr sz="1980" b="1"/>
            </a:lvl3pPr>
            <a:lvl4pPr marL="1508760" indent="0">
              <a:buNone/>
              <a:defRPr sz="1760" b="1"/>
            </a:lvl4pPr>
            <a:lvl5pPr marL="2011680" indent="0">
              <a:buNone/>
              <a:defRPr sz="1760" b="1"/>
            </a:lvl5pPr>
            <a:lvl6pPr marL="2514600" indent="0">
              <a:buNone/>
              <a:defRPr sz="1760" b="1"/>
            </a:lvl6pPr>
            <a:lvl7pPr marL="3017520" indent="0">
              <a:buNone/>
              <a:defRPr sz="1760" b="1"/>
            </a:lvl7pPr>
            <a:lvl8pPr marL="3520440" indent="0">
              <a:buNone/>
              <a:defRPr sz="1760" b="1"/>
            </a:lvl8pPr>
            <a:lvl9pPr marL="4023360" indent="0">
              <a:buNone/>
              <a:defRPr sz="17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2066" y="2839085"/>
            <a:ext cx="4276130" cy="41758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97142-D125-4148-80EF-10EEB9D57878}" type="datetimeFigureOut">
              <a:rPr lang="en-US" smtClean="0"/>
              <a:t>9/3/2024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55A54-B962-4CD9-B165-72DBE26058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6286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97142-D125-4148-80EF-10EEB9D57878}" type="datetimeFigureOut">
              <a:rPr lang="en-US" smtClean="0"/>
              <a:t>9/3/2024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55A54-B962-4CD9-B165-72DBE26058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95815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97142-D125-4148-80EF-10EEB9D57878}" type="datetimeFigureOut">
              <a:rPr lang="en-US" smtClean="0"/>
              <a:t>9/3/2024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55A54-B962-4CD9-B165-72DBE26058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26810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2825" y="518160"/>
            <a:ext cx="3244096" cy="1813560"/>
          </a:xfrm>
        </p:spPr>
        <p:txBody>
          <a:bodyPr anchor="b"/>
          <a:lstStyle>
            <a:lvl1pPr>
              <a:defRPr sz="35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76130" y="1119083"/>
            <a:ext cx="5092065" cy="5523442"/>
          </a:xfrm>
        </p:spPr>
        <p:txBody>
          <a:bodyPr/>
          <a:lstStyle>
            <a:lvl1pPr>
              <a:defRPr sz="3520"/>
            </a:lvl1pPr>
            <a:lvl2pPr>
              <a:defRPr sz="3080"/>
            </a:lvl2pPr>
            <a:lvl3pPr>
              <a:defRPr sz="264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2825" y="2331720"/>
            <a:ext cx="3244096" cy="4319800"/>
          </a:xfrm>
        </p:spPr>
        <p:txBody>
          <a:bodyPr/>
          <a:lstStyle>
            <a:lvl1pPr marL="0" indent="0">
              <a:buNone/>
              <a:defRPr sz="1760"/>
            </a:lvl1pPr>
            <a:lvl2pPr marL="502920" indent="0">
              <a:buNone/>
              <a:defRPr sz="1540"/>
            </a:lvl2pPr>
            <a:lvl3pPr marL="1005840" indent="0">
              <a:buNone/>
              <a:defRPr sz="1320"/>
            </a:lvl3pPr>
            <a:lvl4pPr marL="1508760" indent="0">
              <a:buNone/>
              <a:defRPr sz="1100"/>
            </a:lvl4pPr>
            <a:lvl5pPr marL="2011680" indent="0">
              <a:buNone/>
              <a:defRPr sz="1100"/>
            </a:lvl5pPr>
            <a:lvl6pPr marL="2514600" indent="0">
              <a:buNone/>
              <a:defRPr sz="1100"/>
            </a:lvl6pPr>
            <a:lvl7pPr marL="3017520" indent="0">
              <a:buNone/>
              <a:defRPr sz="1100"/>
            </a:lvl7pPr>
            <a:lvl8pPr marL="3520440" indent="0">
              <a:buNone/>
              <a:defRPr sz="1100"/>
            </a:lvl8pPr>
            <a:lvl9pPr marL="4023360" indent="0">
              <a:buNone/>
              <a:defRPr sz="11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97142-D125-4148-80EF-10EEB9D57878}" type="datetimeFigureOut">
              <a:rPr lang="en-US" smtClean="0"/>
              <a:t>9/3/2024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55A54-B962-4CD9-B165-72DBE26058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3489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2825" y="518160"/>
            <a:ext cx="3244096" cy="1813560"/>
          </a:xfrm>
        </p:spPr>
        <p:txBody>
          <a:bodyPr anchor="b"/>
          <a:lstStyle>
            <a:lvl1pPr>
              <a:defRPr sz="35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76130" y="1119083"/>
            <a:ext cx="5092065" cy="5523442"/>
          </a:xfrm>
        </p:spPr>
        <p:txBody>
          <a:bodyPr anchor="t"/>
          <a:lstStyle>
            <a:lvl1pPr marL="0" indent="0">
              <a:buNone/>
              <a:defRPr sz="3520"/>
            </a:lvl1pPr>
            <a:lvl2pPr marL="502920" indent="0">
              <a:buNone/>
              <a:defRPr sz="3080"/>
            </a:lvl2pPr>
            <a:lvl3pPr marL="1005840" indent="0">
              <a:buNone/>
              <a:defRPr sz="2640"/>
            </a:lvl3pPr>
            <a:lvl4pPr marL="1508760" indent="0">
              <a:buNone/>
              <a:defRPr sz="2200"/>
            </a:lvl4pPr>
            <a:lvl5pPr marL="2011680" indent="0">
              <a:buNone/>
              <a:defRPr sz="2200"/>
            </a:lvl5pPr>
            <a:lvl6pPr marL="2514600" indent="0">
              <a:buNone/>
              <a:defRPr sz="2200"/>
            </a:lvl6pPr>
            <a:lvl7pPr marL="3017520" indent="0">
              <a:buNone/>
              <a:defRPr sz="2200"/>
            </a:lvl7pPr>
            <a:lvl8pPr marL="3520440" indent="0">
              <a:buNone/>
              <a:defRPr sz="2200"/>
            </a:lvl8pPr>
            <a:lvl9pPr marL="4023360" indent="0">
              <a:buNone/>
              <a:defRPr sz="2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2825" y="2331720"/>
            <a:ext cx="3244096" cy="4319800"/>
          </a:xfrm>
        </p:spPr>
        <p:txBody>
          <a:bodyPr/>
          <a:lstStyle>
            <a:lvl1pPr marL="0" indent="0">
              <a:buNone/>
              <a:defRPr sz="1760"/>
            </a:lvl1pPr>
            <a:lvl2pPr marL="502920" indent="0">
              <a:buNone/>
              <a:defRPr sz="1540"/>
            </a:lvl2pPr>
            <a:lvl3pPr marL="1005840" indent="0">
              <a:buNone/>
              <a:defRPr sz="1320"/>
            </a:lvl3pPr>
            <a:lvl4pPr marL="1508760" indent="0">
              <a:buNone/>
              <a:defRPr sz="1100"/>
            </a:lvl4pPr>
            <a:lvl5pPr marL="2011680" indent="0">
              <a:buNone/>
              <a:defRPr sz="1100"/>
            </a:lvl5pPr>
            <a:lvl6pPr marL="2514600" indent="0">
              <a:buNone/>
              <a:defRPr sz="1100"/>
            </a:lvl6pPr>
            <a:lvl7pPr marL="3017520" indent="0">
              <a:buNone/>
              <a:defRPr sz="1100"/>
            </a:lvl7pPr>
            <a:lvl8pPr marL="3520440" indent="0">
              <a:buNone/>
              <a:defRPr sz="1100"/>
            </a:lvl8pPr>
            <a:lvl9pPr marL="4023360" indent="0">
              <a:buNone/>
              <a:defRPr sz="11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97142-D125-4148-80EF-10EEB9D57878}" type="datetimeFigureOut">
              <a:rPr lang="en-US" smtClean="0"/>
              <a:t>9/3/2024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55A54-B962-4CD9-B165-72DBE26058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60255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91515" y="413810"/>
            <a:ext cx="8675370" cy="15023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1515" y="2069042"/>
            <a:ext cx="8675370" cy="49315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1515" y="7203865"/>
            <a:ext cx="226314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5797142-D125-4148-80EF-10EEB9D57878}" type="datetimeFigureOut">
              <a:rPr lang="en-US" smtClean="0"/>
              <a:t>9/3/2024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31845" y="7203865"/>
            <a:ext cx="339471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03745" y="7203865"/>
            <a:ext cx="226314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7A55A54-B962-4CD9-B165-72DBE26058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23993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05840" rtl="0" eaLnBrk="1" latinLnBrk="0" hangingPunct="1">
        <a:lnSpc>
          <a:spcPct val="90000"/>
        </a:lnSpc>
        <a:spcBef>
          <a:spcPct val="0"/>
        </a:spcBef>
        <a:buNone/>
        <a:defRPr sz="48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460" indent="-251460" algn="l" defTabSz="1005840" rtl="0" eaLnBrk="1" latinLnBrk="0" hangingPunct="1">
        <a:lnSpc>
          <a:spcPct val="90000"/>
        </a:lnSpc>
        <a:spcBef>
          <a:spcPts val="1100"/>
        </a:spcBef>
        <a:buFont typeface="Arial" panose="020B0604020202020204" pitchFamily="34" charset="0"/>
        <a:buChar char="•"/>
        <a:defRPr sz="3080" kern="1200">
          <a:solidFill>
            <a:schemeClr val="tx1"/>
          </a:solidFill>
          <a:latin typeface="+mn-lt"/>
          <a:ea typeface="+mn-ea"/>
          <a:cs typeface="+mn-cs"/>
        </a:defRPr>
      </a:lvl1pPr>
      <a:lvl2pPr marL="75438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2pPr>
      <a:lvl3pPr marL="125730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76022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4pPr>
      <a:lvl5pPr marL="226314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5pPr>
      <a:lvl6pPr marL="276606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6pPr>
      <a:lvl7pPr marL="326898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7pPr>
      <a:lvl8pPr marL="377190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8pPr>
      <a:lvl9pPr marL="427482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3pPr>
      <a:lvl4pPr marL="150876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4pPr>
      <a:lvl5pPr marL="201168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6pPr>
      <a:lvl7pPr marL="301752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7pPr>
      <a:lvl8pPr marL="352044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8pPr>
      <a:lvl9pPr marL="402336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FCC458B-8E4A-B7BA-0E8F-8235C49D5FA8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33" y="0"/>
            <a:ext cx="10056533" cy="777239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88B73C7-AD72-1D38-5524-E90752C69E95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205371" y="832522"/>
            <a:ext cx="30627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2F597B"/>
                </a:solidFill>
                <a:latin typeface="Hero Junior Bold" panose="02000800000000000000" pitchFamily="50" charset="0"/>
              </a:rPr>
              <a:t>Preschool 1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3B224A6-C78F-3F69-4D0C-556D8DFAAED3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99962" y="7256301"/>
            <a:ext cx="96584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Hero Junior Bold" panose="02000800000000000000" pitchFamily="50" charset="0"/>
              </a:rPr>
              <a:t>*Please note that times are approximate and vary based on the needs of the children.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073C204-E29E-A831-E21F-9494BA55D9B2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99963" y="2295831"/>
            <a:ext cx="14051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2F597B"/>
                </a:solidFill>
                <a:latin typeface="Hero Junior Bold" panose="02000800000000000000" pitchFamily="50" charset="0"/>
              </a:rPr>
              <a:t>6:00-7:30	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8C78B2E-BEB9-72C4-ED26-5F353F69DBF7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99963" y="2993781"/>
            <a:ext cx="14051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2F597B"/>
                </a:solidFill>
                <a:latin typeface="Hero Junior Bold" panose="02000800000000000000" pitchFamily="50" charset="0"/>
              </a:rPr>
              <a:t>7:30-8:30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B4997C7-4371-7006-C4F0-45D485A4F86A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99963" y="3691731"/>
            <a:ext cx="14051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2F597B"/>
                </a:solidFill>
                <a:latin typeface="Hero Junior Bold" panose="02000800000000000000" pitchFamily="50" charset="0"/>
              </a:rPr>
              <a:t>8:30-9:15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C94D5B7-04AC-1C88-3268-9C3BDAA39736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99963" y="4389681"/>
            <a:ext cx="14051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2F597B"/>
                </a:solidFill>
                <a:latin typeface="Hero Junior Bold" panose="02000800000000000000" pitchFamily="50" charset="0"/>
              </a:rPr>
              <a:t>9:15-9:30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238910C-F0E4-E462-79B5-9AE15C3E1876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99963" y="5087631"/>
            <a:ext cx="14051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2F597B"/>
                </a:solidFill>
                <a:latin typeface="Hero Junior Bold" panose="02000800000000000000" pitchFamily="50" charset="0"/>
              </a:rPr>
              <a:t>9:30-10:45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0DD3FD5-EBEA-D843-6A54-1DAEB3906A22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99963" y="5785581"/>
            <a:ext cx="14051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2F597B"/>
                </a:solidFill>
                <a:latin typeface="Hero Junior Bold" panose="02000800000000000000" pitchFamily="50" charset="0"/>
              </a:rPr>
              <a:t>10:45-11:45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156D21C-DA6D-AC41-6C70-52B3D6D6E445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99963" y="6483530"/>
            <a:ext cx="14051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2F597B"/>
                </a:solidFill>
                <a:latin typeface="Hero Junior Bold" panose="02000800000000000000" pitchFamily="50" charset="0"/>
              </a:rPr>
              <a:t>11:45-12:45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C04C27C-9F92-C4B7-8E40-F14C2EBA0374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896894" y="2295830"/>
            <a:ext cx="29863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2F597B"/>
                </a:solidFill>
                <a:latin typeface="Hero Junior Bold" panose="02000800000000000000" pitchFamily="50" charset="0"/>
              </a:rPr>
              <a:t>Family Grouping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AA1AFBA-B014-2F32-7B36-C539F008978C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896894" y="2993780"/>
            <a:ext cx="29863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2F597B"/>
                </a:solidFill>
                <a:latin typeface="Hero Junior Bold" panose="02000800000000000000" pitchFamily="50" charset="0"/>
              </a:rPr>
              <a:t>Open Learning Environment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BAC6479-1423-EC3A-DB99-707213F0DC43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896894" y="3691730"/>
            <a:ext cx="29863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2F597B"/>
                </a:solidFill>
                <a:latin typeface="Hero Junior Bold" panose="02000800000000000000" pitchFamily="50" charset="0"/>
              </a:rPr>
              <a:t>Open Snack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82FBA4C-CEE8-2514-2DCB-EE94422005FC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896894" y="4389680"/>
            <a:ext cx="29863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2F597B"/>
                </a:solidFill>
                <a:latin typeface="Hero Junior Bold" panose="02000800000000000000" pitchFamily="50" charset="0"/>
              </a:rPr>
              <a:t>Gathering Circle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B580EB5-DF22-E66E-7D40-18ED8E596DBC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896894" y="5087630"/>
            <a:ext cx="29863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err="1">
                <a:solidFill>
                  <a:srgbClr val="2F597B"/>
                </a:solidFill>
                <a:latin typeface="Hero Junior Bold" panose="02000800000000000000" pitchFamily="50" charset="0"/>
              </a:rPr>
              <a:t>BeeCurious</a:t>
            </a:r>
            <a:r>
              <a:rPr lang="en-US" sz="1400" dirty="0">
                <a:solidFill>
                  <a:srgbClr val="2F597B"/>
                </a:solidFill>
                <a:latin typeface="Hero Junior Bold" panose="02000800000000000000" pitchFamily="50" charset="0"/>
              </a:rPr>
              <a:t> Learning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B82C8C1-67A8-7EFD-6128-D4E827F1AE62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896894" y="5785580"/>
            <a:ext cx="29863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2F597B"/>
                </a:solidFill>
                <a:latin typeface="Hero Junior Bold" panose="02000800000000000000" pitchFamily="50" charset="0"/>
              </a:rPr>
              <a:t>Outdoor Engagement &amp; Physical Literacy</a:t>
            </a:r>
            <a:endParaRPr lang="en-US" sz="1600" dirty="0">
              <a:solidFill>
                <a:srgbClr val="2F597B"/>
              </a:solidFill>
              <a:latin typeface="Hero Junior Bold" panose="02000800000000000000" pitchFamily="50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F713D7B-AC33-62F9-2231-8FBEAEF09DD7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896894" y="6483529"/>
            <a:ext cx="29863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2F597B"/>
                </a:solidFill>
                <a:latin typeface="Hero Junior Bold" panose="02000800000000000000" pitchFamily="50" charset="0"/>
              </a:rPr>
              <a:t>Family Style Dining Lunch 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CBDC901-0337-367B-BE42-17E00A52E3B1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5155659" y="2295831"/>
            <a:ext cx="14051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2F597B"/>
                </a:solidFill>
                <a:latin typeface="Hero Junior Bold" panose="02000800000000000000" pitchFamily="50" charset="0"/>
              </a:rPr>
              <a:t>12:45-2:15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2D1097B-3C2E-2DE4-04A7-1151B85CB858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5155659" y="2993781"/>
            <a:ext cx="14051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2F597B"/>
                </a:solidFill>
                <a:latin typeface="Hero Junior Bold" panose="02000800000000000000" pitchFamily="50" charset="0"/>
              </a:rPr>
              <a:t>2:15:3:00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0CC4DC3-9548-A56F-F57C-466A0FEE2FF6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5155659" y="3691731"/>
            <a:ext cx="14051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2F597B"/>
                </a:solidFill>
                <a:latin typeface="Hero Junior Bold" panose="02000800000000000000" pitchFamily="50" charset="0"/>
              </a:rPr>
              <a:t>3:00-3:15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3098A30-80DB-9C90-A2C5-FC7590649A13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5155659" y="4389681"/>
            <a:ext cx="14051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2F597B"/>
                </a:solidFill>
                <a:latin typeface="Hero Junior Bold" panose="02000800000000000000" pitchFamily="50" charset="0"/>
              </a:rPr>
              <a:t>3:15-4:15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F96DB90-1971-D177-9F28-32F99C48818B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5155659" y="5087631"/>
            <a:ext cx="14051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2F597B"/>
                </a:solidFill>
                <a:latin typeface="Hero Junior Bold" panose="02000800000000000000" pitchFamily="50" charset="0"/>
              </a:rPr>
              <a:t>4:15-5:00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5DB99FB-56E6-7208-7335-F691CE502A89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5155659" y="5785581"/>
            <a:ext cx="14051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2F597B"/>
                </a:solidFill>
                <a:latin typeface="Hero Junior Bold" panose="02000800000000000000" pitchFamily="50" charset="0"/>
              </a:rPr>
              <a:t>5:00-5:30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5423362-1BED-D5F9-B0E8-414AA9AEF910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5155659" y="6483530"/>
            <a:ext cx="14051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2F597B"/>
                </a:solidFill>
                <a:latin typeface="Hero Junior Bold" panose="02000800000000000000" pitchFamily="50" charset="0"/>
              </a:rPr>
              <a:t>5:30-6:00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3995F00A-E284-6028-B56B-70BFD670AB49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6852590" y="2295830"/>
            <a:ext cx="29863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2F597B"/>
                </a:solidFill>
                <a:latin typeface="Hero Junior Bold" panose="02000800000000000000" pitchFamily="50" charset="0"/>
              </a:rPr>
              <a:t>Rest Time and Quiet Activities 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5B6AF97-DEE4-A62C-1BC8-1B0DAD198570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6852590" y="2993780"/>
            <a:ext cx="29863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2F597B"/>
                </a:solidFill>
                <a:latin typeface="Hero Junior Bold" panose="02000800000000000000" pitchFamily="50" charset="0"/>
              </a:rPr>
              <a:t>Open Snack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7E98AB5-671D-DB56-DC46-A3B689048373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6852590" y="3691730"/>
            <a:ext cx="29863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2F597B"/>
                </a:solidFill>
                <a:latin typeface="Hero Junior Bold" panose="02000800000000000000" pitchFamily="50" charset="0"/>
              </a:rPr>
              <a:t>Gathering Circle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19967CA5-4C56-3CC6-3B2A-2F1C92679FFE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6852590" y="4389680"/>
            <a:ext cx="29863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err="1">
                <a:solidFill>
                  <a:srgbClr val="2F597B"/>
                </a:solidFill>
                <a:latin typeface="Hero Junior Bold" panose="02000800000000000000" pitchFamily="50" charset="0"/>
              </a:rPr>
              <a:t>BeeCurious</a:t>
            </a:r>
            <a:r>
              <a:rPr lang="en-US" sz="1400" dirty="0">
                <a:solidFill>
                  <a:srgbClr val="2F597B"/>
                </a:solidFill>
                <a:latin typeface="Hero Junior Bold" panose="02000800000000000000" pitchFamily="50" charset="0"/>
              </a:rPr>
              <a:t> Learning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9727C83-3C7B-7818-6941-8B12C620A88E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6852590" y="5087630"/>
            <a:ext cx="29863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2F597B"/>
                </a:solidFill>
                <a:latin typeface="Hero Junior Bold" panose="02000800000000000000" pitchFamily="50" charset="0"/>
              </a:rPr>
              <a:t>Outdoor Engagement  &amp; Physical Literacy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51641AAD-2AA2-CC06-D191-B1E2360397B9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6852590" y="5785580"/>
            <a:ext cx="29863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2F597B"/>
                </a:solidFill>
                <a:latin typeface="Hero Junior Bold" panose="02000800000000000000" pitchFamily="50" charset="0"/>
              </a:rPr>
              <a:t>Open Learning Environment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F67F4D8-8C0E-1D7D-017B-331B300978C0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6852590" y="6483529"/>
            <a:ext cx="29863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2F597B"/>
                </a:solidFill>
                <a:latin typeface="Hero Junior Bold" panose="02000800000000000000" pitchFamily="50" charset="0"/>
              </a:rPr>
              <a:t>Family Grouping</a:t>
            </a:r>
          </a:p>
        </p:txBody>
      </p:sp>
    </p:spTree>
    <p:extLst>
      <p:ext uri="{BB962C8B-B14F-4D97-AF65-F5344CB8AC3E}">
        <p14:creationId xmlns:p14="http://schemas.microsoft.com/office/powerpoint/2010/main" val="37534768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</TotalTime>
  <Words>75</Words>
  <Application>Microsoft Office PowerPoint</Application>
  <PresentationFormat>Custom</PresentationFormat>
  <Paragraphs>30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Aptos Display</vt:lpstr>
      <vt:lpstr>Aptos</vt:lpstr>
      <vt:lpstr>Hero Junior Bold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Lisa Tomlinson</dc:creator>
  <cp:lastModifiedBy>Kavya Rao</cp:lastModifiedBy>
  <cp:revision>4</cp:revision>
  <dcterms:created xsi:type="dcterms:W3CDTF">2024-08-09T19:14:48Z</dcterms:created>
  <dcterms:modified xsi:type="dcterms:W3CDTF">2024-09-03T15:05:59Z</dcterms:modified>
</cp:coreProperties>
</file>