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</p:sldIdLst>
  <p:sldSz cx="7772400" cy="10058400"/>
  <p:notesSz cx="6858000" cy="9144000"/>
  <p:embeddedFontLst>
    <p:embeddedFont>
      <p:font typeface="Hero Junior Bold" panose="020B0604020202020204" charset="0"/>
      <p:bold r:id="rId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3" autoAdjust="0"/>
    <p:restoredTop sz="94660"/>
  </p:normalViewPr>
  <p:slideViewPr>
    <p:cSldViewPr snapToGrid="0">
      <p:cViewPr varScale="1">
        <p:scale>
          <a:sx n="48" d="100"/>
          <a:sy n="48" d="100"/>
        </p:scale>
        <p:origin x="206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9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01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3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297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126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255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596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0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424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328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224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32BF0A-634B-4670-B734-021FFE9FB6E3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811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6C1D74-AAC0-78E1-8F97-EDC02CF477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33"/>
            <a:ext cx="7772398" cy="100565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7E81446-F51A-1941-6564-0EAE064F414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3465" y="1377271"/>
            <a:ext cx="306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F597B"/>
                </a:solidFill>
                <a:latin typeface="Hero Junior Bold" panose="02000800000000000000" pitchFamily="50" charset="0"/>
              </a:rPr>
              <a:t>Preschool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469271-37B4-8019-D7B0-95E8A084E77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2720339"/>
            <a:ext cx="2020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      6:00-7:30		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A6D9EE4-581F-15C0-5FA1-3D89E653142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2721632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Family Grouping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F32DF30-CEF7-B4BA-4854-A4A7C9733559}"/>
              </a:ext>
            </a:extLst>
          </p:cNvPr>
          <p:cNvSpPr txBox="1">
            <a:spLocks/>
          </p:cNvSpPr>
          <p:nvPr/>
        </p:nvSpPr>
        <p:spPr>
          <a:xfrm>
            <a:off x="315884" y="9260198"/>
            <a:ext cx="7270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Hero Junior Bold" panose="02000800000000000000" pitchFamily="50" charset="0"/>
              </a:rPr>
              <a:t>*Please note that times are approximate and vary based on the needs of the children.</a:t>
            </a:r>
          </a:p>
          <a:p>
            <a:endParaRPr lang="en-US" sz="1600" dirty="0">
              <a:solidFill>
                <a:schemeClr val="bg1"/>
              </a:solidFill>
              <a:latin typeface="Hero Junior Bold" panose="02000800000000000000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9EBB9F-EC54-DF0B-DB20-23DD4F034BD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3185333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7:30-8:30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770510-BA6C-4DC2-F5A1-5FF04DC5C1F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3186375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Open Learning Environment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AC61CB-BE5B-4D26-0E89-FA719EC720B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3650327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  8:30-9:15	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58B3F4-13E9-F8FC-D323-36BD20A0D5D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3651118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Open Snack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1BCDD4-F70E-7E14-613D-A545C0A3828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4115321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      9:15-9:30	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DC25F3-4AE9-406C-B320-302EC468EF4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4115861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Gathering Circle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D8E986-0BD6-DCDB-A53A-05E3288DA23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4580315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9:30-10:45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2FDAA12-4195-22F8-4451-1FD1697B98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4580604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BeeCurious Learning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483E8F-564B-98A1-273D-938876BBDA1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5045309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10:45-11:45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2F9F1F7-550A-E954-6E32-330986D75D2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5045347"/>
            <a:ext cx="5065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Outdoor Engagement &amp; Physical Literacy</a:t>
            </a:r>
            <a:endParaRPr lang="en-US" sz="2000" dirty="0">
              <a:solidFill>
                <a:srgbClr val="2F597B"/>
              </a:solidFill>
              <a:latin typeface="Hero Junior Bold" panose="02000800000000000000" pitchFamily="50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D83DF00-E80A-1C21-E5D4-F3EF1BAFAFA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5510303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11:45-12:45	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65A7E88-2215-185D-6306-75C87736EFB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5510090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Family Style Dining Lunch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473E152-66AE-52C8-0548-9DB351D8FC3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5975297"/>
            <a:ext cx="2020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12:45-2:15</a:t>
            </a:r>
          </a:p>
          <a:p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	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0005F28-6D72-7F7A-3F0E-290BA809F2A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5974833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Rest Time and Quiet Activities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B91A9BB-FC9E-0AD3-70C4-C1D6309A209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6440291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2:15:3:00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95827ED-7E11-9CBE-6AE2-65446A66826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6439576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Open Snack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B49C925-B37F-D52A-E747-14FFFF400C7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6905285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3:00-3:15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AF10A3C-BBCA-7054-B357-76B81A56AF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6904319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Gathering Circle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4635A58-03D8-5B34-7447-A587CA7FABF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7370279"/>
            <a:ext cx="2020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   </a:t>
            </a:r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3:15-4:15</a:t>
            </a:r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	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E76DDC-44B6-F555-1D19-89BFB323F3E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7369062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BeeCurious Learning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0632321-9F2F-7B5B-BE26-34E12463283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7835273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4:15-5:00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38EA330-A870-D0E4-9B69-05EE16205FA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7833805"/>
            <a:ext cx="5065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Outdoor Engagement  &amp; Physical Literacy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722A083-C654-7A11-69BF-265D728CAAF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8300267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5:00-5:30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DBB53BB-D2AA-1313-6819-617F2688B8C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8298548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Open Learning Environment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8D3C73B-89BC-5D25-E59B-EF3E9AAA10C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8765263"/>
            <a:ext cx="2020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F597B"/>
                </a:solidFill>
                <a:latin typeface="Hero Junior Bold" panose="02000800000000000000" pitchFamily="50" charset="0"/>
              </a:rPr>
              <a:t>5:30-6:00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95B37AA-1AB9-AFCF-042D-F6F53392D4D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8763296"/>
            <a:ext cx="506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2F597B"/>
                </a:solidFill>
                <a:latin typeface="Hero Junior Bold" panose="02000800000000000000" pitchFamily="50" charset="0"/>
              </a:rPr>
              <a:t>Family Grouping</a:t>
            </a:r>
          </a:p>
        </p:txBody>
      </p:sp>
    </p:spTree>
    <p:extLst>
      <p:ext uri="{BB962C8B-B14F-4D97-AF65-F5344CB8AC3E}">
        <p14:creationId xmlns:p14="http://schemas.microsoft.com/office/powerpoint/2010/main" val="1327094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1220</TotalTime>
  <Words>85</Words>
  <Application>Microsoft Office PowerPoint</Application>
  <PresentationFormat>Custom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Aptos Display</vt:lpstr>
      <vt:lpstr>Hero Junior Bold</vt:lpstr>
      <vt:lpstr>Aptos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Tomlinson</dc:creator>
  <cp:lastModifiedBy>Sharon Pauwels</cp:lastModifiedBy>
  <cp:revision>5</cp:revision>
  <dcterms:created xsi:type="dcterms:W3CDTF">2024-07-29T19:31:21Z</dcterms:created>
  <dcterms:modified xsi:type="dcterms:W3CDTF">2024-08-07T17:01:40Z</dcterms:modified>
</cp:coreProperties>
</file>