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</p:sldIdLst>
  <p:sldSz cx="7772400" cy="10058400"/>
  <p:notesSz cx="6858000" cy="9144000"/>
  <p:embeddedFontLst>
    <p:embeddedFont>
      <p:font typeface="Hero Junior Bold" panose="02000800000000000000" pitchFamily="50" charset="0"/>
      <p:bold r:id="rId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F3A"/>
    <a:srgbClr val="2F5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3" autoAdjust="0"/>
    <p:restoredTop sz="94660"/>
  </p:normalViewPr>
  <p:slideViewPr>
    <p:cSldViewPr snapToGrid="0">
      <p:cViewPr varScale="1">
        <p:scale>
          <a:sx n="76" d="100"/>
          <a:sy n="76" d="100"/>
        </p:scale>
        <p:origin x="46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Tomlinson" userId="4e927825-7b32-4808-aeb1-a2c9ffb307f6" providerId="ADAL" clId="{28F38290-1572-418A-93B0-B22851A72169}"/>
    <pc:docChg chg="modSld">
      <pc:chgData name="Lisa Tomlinson" userId="4e927825-7b32-4808-aeb1-a2c9ffb307f6" providerId="ADAL" clId="{28F38290-1572-418A-93B0-B22851A72169}" dt="2024-07-30T15:52:01.719" v="0" actId="34136"/>
      <pc:docMkLst>
        <pc:docMk/>
      </pc:docMkLst>
      <pc:sldChg chg="modSp mod">
        <pc:chgData name="Lisa Tomlinson" userId="4e927825-7b32-4808-aeb1-a2c9ffb307f6" providerId="ADAL" clId="{28F38290-1572-418A-93B0-B22851A72169}" dt="2024-07-30T15:52:01.719" v="0" actId="34136"/>
        <pc:sldMkLst>
          <pc:docMk/>
          <pc:sldMk cId="1327094341" sldId="256"/>
        </pc:sldMkLst>
        <pc:picChg chg="mod">
          <ac:chgData name="Lisa Tomlinson" userId="4e927825-7b32-4808-aeb1-a2c9ffb307f6" providerId="ADAL" clId="{28F38290-1572-418A-93B0-B22851A72169}" dt="2024-07-30T15:52:01.719" v="0" actId="34136"/>
          <ac:picMkLst>
            <pc:docMk/>
            <pc:sldMk cId="1327094341" sldId="256"/>
            <ac:picMk id="7" creationId="{6E6C1D74-AAC0-78E1-8F97-EDC02CF477B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9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01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97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2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5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9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0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2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28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2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32BF0A-634B-4670-B734-021FFE9FB6E3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A94E21-2EF9-41B5-B937-42B3D2FA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1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6C1D74-AAC0-78E1-8F97-EDC02CF477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34"/>
            <a:ext cx="7772398" cy="100565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E81446-F51A-1941-6564-0EAE064F41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3465" y="1377271"/>
            <a:ext cx="306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Age Group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469271-37B4-8019-D7B0-95E8A084E77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2720339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6D9EE4-581F-15C0-5FA1-3D89E653142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2721632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32DF30-CEF7-B4BA-4854-A4A7C973355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5884" y="9260198"/>
            <a:ext cx="7270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Hero Junior Bold" panose="02000800000000000000" pitchFamily="50" charset="0"/>
              </a:rPr>
              <a:t>*Insert Additional Notes Here</a:t>
            </a:r>
          </a:p>
          <a:p>
            <a:endParaRPr lang="en-US" sz="1600" dirty="0">
              <a:solidFill>
                <a:schemeClr val="bg1"/>
              </a:solidFill>
              <a:latin typeface="Hero Junior Bold" panose="02000800000000000000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9EBB9F-EC54-DF0B-DB20-23DD4F034B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3185333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770510-BA6C-4DC2-F5A1-5FF04DC5C1F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3186375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AC61CB-BE5B-4D26-0E89-FA719EC720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3650327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58B3F4-13E9-F8FC-D323-36BD20A0D5D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3651118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1BCDD4-F70E-7E14-613D-A545C0A382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4115321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DC25F3-4AE9-406C-B320-302EC468EF4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4115861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D8E986-0BD6-DCDB-A53A-05E3288DA2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4580315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FDAA12-4195-22F8-4451-1FD1697B98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4580604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483E8F-564B-98A1-273D-938876BBDA1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045309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2F9F1F7-550A-E954-6E32-330986D75D2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045347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83DF00-E80A-1C21-E5D4-F3EF1BAFAFA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510303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5A7E88-2215-185D-6306-75C87736EF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510090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73E152-66AE-52C8-0548-9DB351D8FC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5975297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0005F28-6D72-7F7A-3F0E-290BA809F2A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5974833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B91A9BB-FC9E-0AD3-70C4-C1D6309A209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6440291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95827ED-7E11-9CBE-6AE2-65446A66826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6439576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B49C925-B37F-D52A-E747-14FFFF400C7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6905285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F10A3C-BBCA-7054-B357-76B81A56AF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6904319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4635A58-03D8-5B34-7447-A587CA7FABF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7370279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E76DDC-44B6-F555-1D19-89BFB323F3E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7369062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632321-9F2F-7B5B-BE26-34E12463283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7835273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38EA330-A870-D0E4-9B69-05EE16205FA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7833805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22A083-C654-7A11-69BF-265D728CAA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8300267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DBB53BB-D2AA-1313-6819-617F2688B8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8298548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8D3C73B-89BC-5D25-E59B-EF3E9AAA10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003" y="8765263"/>
            <a:ext cx="202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Time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5B37AA-1AB9-AFCF-042D-F6F53392D4D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21528" y="8763296"/>
            <a:ext cx="5065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42F3A"/>
                </a:solidFill>
                <a:latin typeface="Hero Junior Bold" panose="02000800000000000000" pitchFamily="50" charset="0"/>
              </a:rPr>
              <a:t>Insert Activity</a:t>
            </a:r>
          </a:p>
        </p:txBody>
      </p:sp>
    </p:spTree>
    <p:extLst>
      <p:ext uri="{BB962C8B-B14F-4D97-AF65-F5344CB8AC3E}">
        <p14:creationId xmlns:p14="http://schemas.microsoft.com/office/powerpoint/2010/main" val="132709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64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Hero Junior Bold</vt:lpstr>
      <vt:lpstr>Arial</vt:lpstr>
      <vt:lpstr>Aptos Display</vt:lpstr>
      <vt:lpstr>Aptos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Tomlinson</dc:creator>
  <cp:lastModifiedBy>Lisa Tomlinson</cp:lastModifiedBy>
  <cp:revision>5</cp:revision>
  <dcterms:created xsi:type="dcterms:W3CDTF">2024-07-29T19:31:21Z</dcterms:created>
  <dcterms:modified xsi:type="dcterms:W3CDTF">2024-08-09T19:33:59Z</dcterms:modified>
</cp:coreProperties>
</file>