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</p:sldIdLst>
  <p:sldSz cx="10058400" cy="7772400"/>
  <p:notesSz cx="6858000" cy="9144000"/>
  <p:embeddedFontLst>
    <p:embeddedFont>
      <p:font typeface="Hero Junior Bold" panose="02000800000000000000" pitchFamily="50" charset="0"/>
      <p:bold r:id="rId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F3A"/>
    <a:srgbClr val="7F3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>
        <p:scale>
          <a:sx n="80" d="100"/>
          <a:sy n="80" d="100"/>
        </p:scale>
        <p:origin x="395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0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79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97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9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8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6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8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8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81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2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797142-D125-4148-80EF-10EEB9D57878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9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CC458B-8E4A-B7BA-0E8F-8235C49D5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" y="0"/>
            <a:ext cx="10056532" cy="7772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8B73C7-AD72-1D38-5524-E90752C69E9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05371" y="832522"/>
            <a:ext cx="306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Age Group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B224A6-C78F-3F69-4D0C-556D8DFAAED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2" y="7256301"/>
            <a:ext cx="96584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Hero Junior Bold" panose="02000800000000000000" pitchFamily="50" charset="0"/>
              </a:rPr>
              <a:t>*Insert Additional Notes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73C204-E29E-A831-E21F-9494BA55D9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22958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78B2E-BEB9-72C4-ED26-5F353F69DBF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29937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4997C7-4371-7006-C4F0-45D485A4F8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36917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94D5B7-04AC-1C88-3268-9C3BDAA397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43896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38910C-F0E4-E462-79B5-9AE15C3E187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50876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DD3FD5-EBEA-D843-6A54-1DAEB3906A2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57855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56D21C-DA6D-AC41-6C70-52B3D6D6E4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6483530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04C27C-9F92-C4B7-8E40-F14C2EBA037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22958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A1AFBA-B014-2F32-7B36-C539F00897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29937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AC6479-1423-EC3A-DB99-707213F0DC4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36917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2FBA4C-CEE8-2514-2DCB-EE94422005F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43896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580EB5-DF22-E66E-7D40-18ED8E596D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50876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82C8C1-67A8-7EFD-6128-D4E827F1AE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57855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713D7B-AC33-62F9-2231-8FBEAEF09DD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6483529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BDC901-0337-367B-BE42-17E00A52E3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22958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D1097B-3C2E-2DE4-04A7-1151B85CB85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29937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CC4DC3-9548-A56F-F57C-466A0FEE2F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36917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98A30-80DB-9C90-A2C5-FC7590649A1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43896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96DB90-1971-D177-9F28-32F99C48818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50876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DB99FB-56E6-7208-7335-F691CE502A8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57855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5423362-1BED-D5F9-B0E8-414AA9AEF91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6483530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95F00A-E284-6028-B56B-70BFD670AB4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22958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5B6AF97-DEE4-A62C-1BC8-1B0DAD19857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29937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7E98AB5-671D-DB56-DC46-A3B68904837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36917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967CA5-4C56-3CC6-3B2A-2F1C92679FF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43896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727C83-3C7B-7818-6941-8B12C620A88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50876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641AAD-2AA2-CC06-D191-B1E2360397B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57855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F67F4D8-8C0E-1D7D-017B-331B300978C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6483529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</p:spTree>
    <p:extLst>
      <p:ext uri="{BB962C8B-B14F-4D97-AF65-F5344CB8AC3E}">
        <p14:creationId xmlns:p14="http://schemas.microsoft.com/office/powerpoint/2010/main" val="3753476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64</Words>
  <Application>Microsoft Office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Aptos Display</vt:lpstr>
      <vt:lpstr>Aptos</vt:lpstr>
      <vt:lpstr>Hero Junior 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Tomlinson</dc:creator>
  <cp:lastModifiedBy>Lisa Tomlinson</cp:lastModifiedBy>
  <cp:revision>2</cp:revision>
  <dcterms:created xsi:type="dcterms:W3CDTF">2024-08-09T19:14:48Z</dcterms:created>
  <dcterms:modified xsi:type="dcterms:W3CDTF">2024-08-09T19:32:43Z</dcterms:modified>
</cp:coreProperties>
</file>